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20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19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172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567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26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02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64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222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886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04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BB5EB-F9FB-4B2C-B55E-387408AEF63D}" type="datetimeFigureOut">
              <a:rPr lang="hr-HR" smtClean="0"/>
              <a:t>29.5.2019.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9650C-0E9C-4C15-B4F9-7B987B44E3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1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7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90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1278"/>
            <a:ext cx="9137104" cy="68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3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5"/>
            <a:ext cx="9144000" cy="683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4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Mateja</cp:lastModifiedBy>
  <cp:revision>4</cp:revision>
  <dcterms:created xsi:type="dcterms:W3CDTF">2019-05-29T18:13:34Z</dcterms:created>
  <dcterms:modified xsi:type="dcterms:W3CDTF">2019-05-30T14:02:28Z</dcterms:modified>
</cp:coreProperties>
</file>